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7" r:id="rId7"/>
    <p:sldId id="270" r:id="rId8"/>
    <p:sldId id="274" r:id="rId9"/>
    <p:sldId id="268" r:id="rId10"/>
    <p:sldId id="269" r:id="rId11"/>
    <p:sldId id="259" r:id="rId12"/>
    <p:sldId id="262" r:id="rId13"/>
    <p:sldId id="263" r:id="rId14"/>
    <p:sldId id="264" r:id="rId15"/>
    <p:sldId id="265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294A"/>
    <a:srgbClr val="73B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BFAE1-4339-46BB-9730-B7695F344755}" v="3" dt="2023-01-03T04:04:59.893"/>
    <p1510:client id="{1DF78FD1-4927-4B29-A29E-5B18CAB9DE11}" v="33" dt="2023-01-04T01:51:35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4694" autoAdjust="0"/>
  </p:normalViewPr>
  <p:slideViewPr>
    <p:cSldViewPr snapToObjects="1" showGuides="1">
      <p:cViewPr varScale="1">
        <p:scale>
          <a:sx n="94" d="100"/>
          <a:sy n="94" d="100"/>
        </p:scale>
        <p:origin x="308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re, Barbara" userId="fff74ad6-8b9c-4df3-a45e-ccd14c64c443" providerId="ADAL" clId="{1DF78FD1-4927-4B29-A29E-5B18CAB9DE11}"/>
    <pc:docChg chg="undo custSel modSld modMainMaster">
      <pc:chgData name="Moore, Barbara" userId="fff74ad6-8b9c-4df3-a45e-ccd14c64c443" providerId="ADAL" clId="{1DF78FD1-4927-4B29-A29E-5B18CAB9DE11}" dt="2023-01-04T01:51:35.263" v="103"/>
      <pc:docMkLst>
        <pc:docMk/>
      </pc:docMkLst>
      <pc:sldChg chg="addSp delSp modSp mod">
        <pc:chgData name="Moore, Barbara" userId="fff74ad6-8b9c-4df3-a45e-ccd14c64c443" providerId="ADAL" clId="{1DF78FD1-4927-4B29-A29E-5B18CAB9DE11}" dt="2023-01-04T01:51:16.990" v="101"/>
        <pc:sldMkLst>
          <pc:docMk/>
          <pc:sldMk cId="1241125703" sldId="256"/>
        </pc:sldMkLst>
        <pc:spChg chg="del">
          <ac:chgData name="Moore, Barbara" userId="fff74ad6-8b9c-4df3-a45e-ccd14c64c443" providerId="ADAL" clId="{1DF78FD1-4927-4B29-A29E-5B18CAB9DE11}" dt="2023-01-04T01:08:43.891" v="44" actId="478"/>
          <ac:spMkLst>
            <pc:docMk/>
            <pc:sldMk cId="1241125703" sldId="256"/>
            <ac:spMk id="2" creationId="{512ECF18-9A26-4CF1-93DB-40CEFD7D3926}"/>
          </ac:spMkLst>
        </pc:spChg>
        <pc:spChg chg="del mod">
          <ac:chgData name="Moore, Barbara" userId="fff74ad6-8b9c-4df3-a45e-ccd14c64c443" providerId="ADAL" clId="{1DF78FD1-4927-4B29-A29E-5B18CAB9DE11}" dt="2023-01-04T01:29:22.549" v="87" actId="478"/>
          <ac:spMkLst>
            <pc:docMk/>
            <pc:sldMk cId="1241125703" sldId="256"/>
            <ac:spMk id="9" creationId="{94668A1E-2F3E-42CE-A2BD-A6DBE8D733E6}"/>
          </ac:spMkLst>
        </pc:spChg>
        <pc:spChg chg="del mod">
          <ac:chgData name="Moore, Barbara" userId="fff74ad6-8b9c-4df3-a45e-ccd14c64c443" providerId="ADAL" clId="{1DF78FD1-4927-4B29-A29E-5B18CAB9DE11}" dt="2023-01-04T01:51:16.374" v="100" actId="478"/>
          <ac:spMkLst>
            <pc:docMk/>
            <pc:sldMk cId="1241125703" sldId="256"/>
            <ac:spMk id="11" creationId="{2FBC341C-F131-44F2-8D76-73809D0A8E03}"/>
          </ac:spMkLst>
        </pc:spChg>
        <pc:spChg chg="mod">
          <ac:chgData name="Moore, Barbara" userId="fff74ad6-8b9c-4df3-a45e-ccd14c64c443" providerId="ADAL" clId="{1DF78FD1-4927-4B29-A29E-5B18CAB9DE11}" dt="2023-01-04T01:03:34.918" v="16" actId="20577"/>
          <ac:spMkLst>
            <pc:docMk/>
            <pc:sldMk cId="1241125703" sldId="256"/>
            <ac:spMk id="12" creationId="{7C79599F-34FC-4820-A8B9-109B47DF269F}"/>
          </ac:spMkLst>
        </pc:spChg>
        <pc:spChg chg="mod">
          <ac:chgData name="Moore, Barbara" userId="fff74ad6-8b9c-4df3-a45e-ccd14c64c443" providerId="ADAL" clId="{1DF78FD1-4927-4B29-A29E-5B18CAB9DE11}" dt="2023-01-04T01:03:55.422" v="39" actId="20577"/>
          <ac:spMkLst>
            <pc:docMk/>
            <pc:sldMk cId="1241125703" sldId="256"/>
            <ac:spMk id="13" creationId="{03F67021-C0FB-4CC7-BF9E-18F6C6BE792B}"/>
          </ac:spMkLst>
        </pc:spChg>
        <pc:spChg chg="add del mod">
          <ac:chgData name="Moore, Barbara" userId="fff74ad6-8b9c-4df3-a45e-ccd14c64c443" providerId="ADAL" clId="{1DF78FD1-4927-4B29-A29E-5B18CAB9DE11}" dt="2023-01-04T01:50:54.032" v="98" actId="478"/>
          <ac:spMkLst>
            <pc:docMk/>
            <pc:sldMk cId="1241125703" sldId="256"/>
            <ac:spMk id="15" creationId="{F554E605-F952-4BC9-973B-15CB5BCB713D}"/>
          </ac:spMkLst>
        </pc:spChg>
        <pc:spChg chg="add del mod">
          <ac:chgData name="Moore, Barbara" userId="fff74ad6-8b9c-4df3-a45e-ccd14c64c443" providerId="ADAL" clId="{1DF78FD1-4927-4B29-A29E-5B18CAB9DE11}" dt="2023-01-04T01:51:16.374" v="100" actId="478"/>
          <ac:spMkLst>
            <pc:docMk/>
            <pc:sldMk cId="1241125703" sldId="256"/>
            <ac:spMk id="17" creationId="{48509B1C-2EC7-400D-82DB-40B1BB2796F7}"/>
          </ac:spMkLst>
        </pc:spChg>
        <pc:spChg chg="add mod">
          <ac:chgData name="Moore, Barbara" userId="fff74ad6-8b9c-4df3-a45e-ccd14c64c443" providerId="ADAL" clId="{1DF78FD1-4927-4B29-A29E-5B18CAB9DE11}" dt="2023-01-04T01:50:55.415" v="99"/>
          <ac:spMkLst>
            <pc:docMk/>
            <pc:sldMk cId="1241125703" sldId="256"/>
            <ac:spMk id="18" creationId="{1FC364FD-00BE-4FB1-84A7-79D543FF0429}"/>
          </ac:spMkLst>
        </pc:spChg>
        <pc:spChg chg="add mod">
          <ac:chgData name="Moore, Barbara" userId="fff74ad6-8b9c-4df3-a45e-ccd14c64c443" providerId="ADAL" clId="{1DF78FD1-4927-4B29-A29E-5B18CAB9DE11}" dt="2023-01-04T01:51:16.990" v="101"/>
          <ac:spMkLst>
            <pc:docMk/>
            <pc:sldMk cId="1241125703" sldId="256"/>
            <ac:spMk id="20" creationId="{C118C00D-5F92-4591-83C8-F3237C7A282D}"/>
          </ac:spMkLst>
        </pc:spChg>
        <pc:spChg chg="add mod">
          <ac:chgData name="Moore, Barbara" userId="fff74ad6-8b9c-4df3-a45e-ccd14c64c443" providerId="ADAL" clId="{1DF78FD1-4927-4B29-A29E-5B18CAB9DE11}" dt="2023-01-04T01:51:16.990" v="101"/>
          <ac:spMkLst>
            <pc:docMk/>
            <pc:sldMk cId="1241125703" sldId="256"/>
            <ac:spMk id="21" creationId="{80F376B5-0C1C-4E2A-921B-DF0DE88CF1EC}"/>
          </ac:spMkLst>
        </pc:spChg>
        <pc:picChg chg="del">
          <ac:chgData name="Moore, Barbara" userId="fff74ad6-8b9c-4df3-a45e-ccd14c64c443" providerId="ADAL" clId="{1DF78FD1-4927-4B29-A29E-5B18CAB9DE11}" dt="2023-01-04T01:03:04.447" v="9" actId="478"/>
          <ac:picMkLst>
            <pc:docMk/>
            <pc:sldMk cId="1241125703" sldId="256"/>
            <ac:picMk id="3" creationId="{6198E288-1898-430F-B484-A0D4AD3F8D63}"/>
          </ac:picMkLst>
        </pc:picChg>
        <pc:picChg chg="mod">
          <ac:chgData name="Moore, Barbara" userId="fff74ad6-8b9c-4df3-a45e-ccd14c64c443" providerId="ADAL" clId="{1DF78FD1-4927-4B29-A29E-5B18CAB9DE11}" dt="2023-01-04T01:04:21.713" v="43" actId="1076"/>
          <ac:picMkLst>
            <pc:docMk/>
            <pc:sldMk cId="1241125703" sldId="256"/>
            <ac:picMk id="6" creationId="{A6EBA71E-BC86-4325-B1DF-E6A8DAD2944B}"/>
          </ac:picMkLst>
        </pc:picChg>
        <pc:picChg chg="add mod ord">
          <ac:chgData name="Moore, Barbara" userId="fff74ad6-8b9c-4df3-a45e-ccd14c64c443" providerId="ADAL" clId="{1DF78FD1-4927-4B29-A29E-5B18CAB9DE11}" dt="2023-01-04T01:03:08.741" v="10" actId="1076"/>
          <ac:picMkLst>
            <pc:docMk/>
            <pc:sldMk cId="1241125703" sldId="256"/>
            <ac:picMk id="14" creationId="{982412F7-4815-4209-9EA3-6CFB9F107475}"/>
          </ac:picMkLst>
        </pc:picChg>
        <pc:picChg chg="add del mod">
          <ac:chgData name="Moore, Barbara" userId="fff74ad6-8b9c-4df3-a45e-ccd14c64c443" providerId="ADAL" clId="{1DF78FD1-4927-4B29-A29E-5B18CAB9DE11}" dt="2023-01-04T01:50:54.032" v="98" actId="478"/>
          <ac:picMkLst>
            <pc:docMk/>
            <pc:sldMk cId="1241125703" sldId="256"/>
            <ac:picMk id="16" creationId="{B0F7637B-AA15-4CF1-95CD-219E5DB3E406}"/>
          </ac:picMkLst>
        </pc:picChg>
        <pc:picChg chg="add mod">
          <ac:chgData name="Moore, Barbara" userId="fff74ad6-8b9c-4df3-a45e-ccd14c64c443" providerId="ADAL" clId="{1DF78FD1-4927-4B29-A29E-5B18CAB9DE11}" dt="2023-01-04T01:50:55.415" v="99"/>
          <ac:picMkLst>
            <pc:docMk/>
            <pc:sldMk cId="1241125703" sldId="256"/>
            <ac:picMk id="19" creationId="{5C28F554-2672-4198-8869-FC1FF4187261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30:42.559" v="95"/>
        <pc:sldMkLst>
          <pc:docMk/>
          <pc:sldMk cId="1808083641" sldId="257"/>
        </pc:sldMkLst>
        <pc:spChg chg="add del mod">
          <ac:chgData name="Moore, Barbara" userId="fff74ad6-8b9c-4df3-a45e-ccd14c64c443" providerId="ADAL" clId="{1DF78FD1-4927-4B29-A29E-5B18CAB9DE11}" dt="2023-01-04T01:13:48.848" v="63" actId="478"/>
          <ac:spMkLst>
            <pc:docMk/>
            <pc:sldMk cId="1808083641" sldId="257"/>
            <ac:spMk id="7" creationId="{29F688FA-292B-4946-B793-E1416E62C3D3}"/>
          </ac:spMkLst>
        </pc:spChg>
        <pc:spChg chg="add mod">
          <ac:chgData name="Moore, Barbara" userId="fff74ad6-8b9c-4df3-a45e-ccd14c64c443" providerId="ADAL" clId="{1DF78FD1-4927-4B29-A29E-5B18CAB9DE11}" dt="2023-01-04T01:18:33.109" v="80"/>
          <ac:spMkLst>
            <pc:docMk/>
            <pc:sldMk cId="1808083641" sldId="257"/>
            <ac:spMk id="12" creationId="{E990B4D1-496E-4FB5-B883-52A792C700CF}"/>
          </ac:spMkLst>
        </pc:spChg>
        <pc:spChg chg="add mod">
          <ac:chgData name="Moore, Barbara" userId="fff74ad6-8b9c-4df3-a45e-ccd14c64c443" providerId="ADAL" clId="{1DF78FD1-4927-4B29-A29E-5B18CAB9DE11}" dt="2023-01-04T01:30:13.635" v="92" actId="1076"/>
          <ac:spMkLst>
            <pc:docMk/>
            <pc:sldMk cId="1808083641" sldId="257"/>
            <ac:spMk id="14" creationId="{0705BF41-FEF3-46EF-BA1C-6DFD51F6D1A9}"/>
          </ac:spMkLst>
        </pc:spChg>
        <pc:spChg chg="add del mod">
          <ac:chgData name="Moore, Barbara" userId="fff74ad6-8b9c-4df3-a45e-ccd14c64c443" providerId="ADAL" clId="{1DF78FD1-4927-4B29-A29E-5B18CAB9DE11}" dt="2023-01-04T01:30:20.521" v="94"/>
          <ac:spMkLst>
            <pc:docMk/>
            <pc:sldMk cId="1808083641" sldId="257"/>
            <ac:spMk id="15" creationId="{0AC6F45F-9725-46C7-B1C4-28A501A761D5}"/>
          </ac:spMkLst>
        </pc:spChg>
        <pc:spChg chg="add mod">
          <ac:chgData name="Moore, Barbara" userId="fff74ad6-8b9c-4df3-a45e-ccd14c64c443" providerId="ADAL" clId="{1DF78FD1-4927-4B29-A29E-5B18CAB9DE11}" dt="2023-01-04T01:30:42.559" v="95"/>
          <ac:spMkLst>
            <pc:docMk/>
            <pc:sldMk cId="1808083641" sldId="257"/>
            <ac:spMk id="16" creationId="{AADC36BC-FE34-4B06-A918-88FC07614A46}"/>
          </ac:spMkLst>
        </pc:spChg>
        <pc:picChg chg="mod">
          <ac:chgData name="Moore, Barbara" userId="fff74ad6-8b9c-4df3-a45e-ccd14c64c443" providerId="ADAL" clId="{1DF78FD1-4927-4B29-A29E-5B18CAB9DE11}" dt="2023-01-04T01:16:10.273" v="77" actId="1076"/>
          <ac:picMkLst>
            <pc:docMk/>
            <pc:sldMk cId="1808083641" sldId="257"/>
            <ac:picMk id="3" creationId="{11437046-91DA-4DD3-843F-12E1C2FEB29B}"/>
          </ac:picMkLst>
        </pc:picChg>
        <pc:picChg chg="add del mod">
          <ac:chgData name="Moore, Barbara" userId="fff74ad6-8b9c-4df3-a45e-ccd14c64c443" providerId="ADAL" clId="{1DF78FD1-4927-4B29-A29E-5B18CAB9DE11}" dt="2023-01-04T01:13:48.848" v="63" actId="478"/>
          <ac:picMkLst>
            <pc:docMk/>
            <pc:sldMk cId="1808083641" sldId="257"/>
            <ac:picMk id="11" creationId="{EA2959C7-AE06-4801-A004-F7BF93DECFA2}"/>
          </ac:picMkLst>
        </pc:picChg>
        <pc:picChg chg="add mod">
          <ac:chgData name="Moore, Barbara" userId="fff74ad6-8b9c-4df3-a45e-ccd14c64c443" providerId="ADAL" clId="{1DF78FD1-4927-4B29-A29E-5B18CAB9DE11}" dt="2023-01-04T01:30:04.982" v="90" actId="1076"/>
          <ac:picMkLst>
            <pc:docMk/>
            <pc:sldMk cId="1808083641" sldId="257"/>
            <ac:picMk id="13" creationId="{0CF3BFFF-F217-44D9-A8E6-2901E5C7C934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35.815" v="71" actId="478"/>
        <pc:sldMkLst>
          <pc:docMk/>
          <pc:sldMk cId="3573588390" sldId="259"/>
        </pc:sldMkLst>
        <pc:spChg chg="add del mod">
          <ac:chgData name="Moore, Barbara" userId="fff74ad6-8b9c-4df3-a45e-ccd14c64c443" providerId="ADAL" clId="{1DF78FD1-4927-4B29-A29E-5B18CAB9DE11}" dt="2023-01-04T01:15:35.815" v="71" actId="478"/>
          <ac:spMkLst>
            <pc:docMk/>
            <pc:sldMk cId="3573588390" sldId="259"/>
            <ac:spMk id="8" creationId="{BF443172-8D60-49A6-82C2-836B7092E7E1}"/>
          </ac:spMkLst>
        </pc:spChg>
        <pc:picChg chg="add del mod">
          <ac:chgData name="Moore, Barbara" userId="fff74ad6-8b9c-4df3-a45e-ccd14c64c443" providerId="ADAL" clId="{1DF78FD1-4927-4B29-A29E-5B18CAB9DE11}" dt="2023-01-04T01:15:35.815" v="71" actId="478"/>
          <ac:picMkLst>
            <pc:docMk/>
            <pc:sldMk cId="3573588390" sldId="259"/>
            <ac:picMk id="9" creationId="{87869EAA-1536-45EB-BDF6-44ECC74F0322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30.858" v="70" actId="478"/>
        <pc:sldMkLst>
          <pc:docMk/>
          <pc:sldMk cId="2304303310" sldId="262"/>
        </pc:sldMkLst>
        <pc:spChg chg="add del mod">
          <ac:chgData name="Moore, Barbara" userId="fff74ad6-8b9c-4df3-a45e-ccd14c64c443" providerId="ADAL" clId="{1DF78FD1-4927-4B29-A29E-5B18CAB9DE11}" dt="2023-01-04T01:15:30.858" v="70" actId="478"/>
          <ac:spMkLst>
            <pc:docMk/>
            <pc:sldMk cId="2304303310" sldId="262"/>
            <ac:spMk id="14" creationId="{CC7677CF-F7F2-4D73-8DF6-139A553D1B86}"/>
          </ac:spMkLst>
        </pc:spChg>
        <pc:picChg chg="add del mod">
          <ac:chgData name="Moore, Barbara" userId="fff74ad6-8b9c-4df3-a45e-ccd14c64c443" providerId="ADAL" clId="{1DF78FD1-4927-4B29-A29E-5B18CAB9DE11}" dt="2023-01-04T01:15:30.858" v="70" actId="478"/>
          <ac:picMkLst>
            <pc:docMk/>
            <pc:sldMk cId="2304303310" sldId="262"/>
            <ac:picMk id="15" creationId="{96C5C436-114C-488E-A374-FFB99FDFEFCB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51:35.263" v="103"/>
        <pc:sldMkLst>
          <pc:docMk/>
          <pc:sldMk cId="3451484175" sldId="263"/>
        </pc:sldMkLst>
        <pc:spChg chg="add del mod">
          <ac:chgData name="Moore, Barbara" userId="fff74ad6-8b9c-4df3-a45e-ccd14c64c443" providerId="ADAL" clId="{1DF78FD1-4927-4B29-A29E-5B18CAB9DE11}" dt="2023-01-04T01:51:32.704" v="102" actId="478"/>
          <ac:spMkLst>
            <pc:docMk/>
            <pc:sldMk cId="3451484175" sldId="263"/>
            <ac:spMk id="7" creationId="{3FE2E5FB-728C-47E9-BD4A-4C2B867DDC67}"/>
          </ac:spMkLst>
        </pc:spChg>
        <pc:spChg chg="add del mod">
          <ac:chgData name="Moore, Barbara" userId="fff74ad6-8b9c-4df3-a45e-ccd14c64c443" providerId="ADAL" clId="{1DF78FD1-4927-4B29-A29E-5B18CAB9DE11}" dt="2023-01-04T01:51:32.704" v="102" actId="478"/>
          <ac:spMkLst>
            <pc:docMk/>
            <pc:sldMk cId="3451484175" sldId="263"/>
            <ac:spMk id="11" creationId="{D629202B-F6AA-49D3-939C-22FBD5A9739E}"/>
          </ac:spMkLst>
        </pc:spChg>
        <pc:spChg chg="add del mod">
          <ac:chgData name="Moore, Barbara" userId="fff74ad6-8b9c-4df3-a45e-ccd14c64c443" providerId="ADAL" clId="{1DF78FD1-4927-4B29-A29E-5B18CAB9DE11}" dt="2023-01-04T01:51:32.704" v="102" actId="478"/>
          <ac:spMkLst>
            <pc:docMk/>
            <pc:sldMk cId="3451484175" sldId="263"/>
            <ac:spMk id="12" creationId="{D85FE7F6-3F15-4221-B72B-F1B57AA0D49F}"/>
          </ac:spMkLst>
        </pc:spChg>
        <pc:spChg chg="add mod">
          <ac:chgData name="Moore, Barbara" userId="fff74ad6-8b9c-4df3-a45e-ccd14c64c443" providerId="ADAL" clId="{1DF78FD1-4927-4B29-A29E-5B18CAB9DE11}" dt="2023-01-04T01:51:35.263" v="103"/>
          <ac:spMkLst>
            <pc:docMk/>
            <pc:sldMk cId="3451484175" sldId="263"/>
            <ac:spMk id="13" creationId="{E95197E8-BBEE-4536-8FAB-2063F1581F30}"/>
          </ac:spMkLst>
        </pc:spChg>
        <pc:spChg chg="add mod">
          <ac:chgData name="Moore, Barbara" userId="fff74ad6-8b9c-4df3-a45e-ccd14c64c443" providerId="ADAL" clId="{1DF78FD1-4927-4B29-A29E-5B18CAB9DE11}" dt="2023-01-04T01:51:35.263" v="103"/>
          <ac:spMkLst>
            <pc:docMk/>
            <pc:sldMk cId="3451484175" sldId="263"/>
            <ac:spMk id="15" creationId="{669973BA-ED7A-49ED-B3EC-88C54D9B4FFE}"/>
          </ac:spMkLst>
        </pc:spChg>
        <pc:spChg chg="add mod">
          <ac:chgData name="Moore, Barbara" userId="fff74ad6-8b9c-4df3-a45e-ccd14c64c443" providerId="ADAL" clId="{1DF78FD1-4927-4B29-A29E-5B18CAB9DE11}" dt="2023-01-04T01:51:35.263" v="103"/>
          <ac:spMkLst>
            <pc:docMk/>
            <pc:sldMk cId="3451484175" sldId="263"/>
            <ac:spMk id="16" creationId="{3D12706C-BD7A-42E6-9FD5-C11A88320B0A}"/>
          </ac:spMkLst>
        </pc:spChg>
        <pc:picChg chg="add del mod">
          <ac:chgData name="Moore, Barbara" userId="fff74ad6-8b9c-4df3-a45e-ccd14c64c443" providerId="ADAL" clId="{1DF78FD1-4927-4B29-A29E-5B18CAB9DE11}" dt="2023-01-04T01:51:32.704" v="102" actId="478"/>
          <ac:picMkLst>
            <pc:docMk/>
            <pc:sldMk cId="3451484175" sldId="263"/>
            <ac:picMk id="10" creationId="{4F673248-3DAB-4F37-AD1C-260D68D2DE43}"/>
          </ac:picMkLst>
        </pc:picChg>
        <pc:picChg chg="add mod">
          <ac:chgData name="Moore, Barbara" userId="fff74ad6-8b9c-4df3-a45e-ccd14c64c443" providerId="ADAL" clId="{1DF78FD1-4927-4B29-A29E-5B18CAB9DE11}" dt="2023-01-04T01:51:35.263" v="103"/>
          <ac:picMkLst>
            <pc:docMk/>
            <pc:sldMk cId="3451484175" sldId="263"/>
            <ac:picMk id="14" creationId="{8849DE77-8485-40ED-97A3-E1DD37817AE7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26.266" v="69" actId="478"/>
        <pc:sldMkLst>
          <pc:docMk/>
          <pc:sldMk cId="1655521723" sldId="264"/>
        </pc:sldMkLst>
        <pc:spChg chg="add del mod">
          <ac:chgData name="Moore, Barbara" userId="fff74ad6-8b9c-4df3-a45e-ccd14c64c443" providerId="ADAL" clId="{1DF78FD1-4927-4B29-A29E-5B18CAB9DE11}" dt="2023-01-04T01:15:26.266" v="69" actId="478"/>
          <ac:spMkLst>
            <pc:docMk/>
            <pc:sldMk cId="1655521723" sldId="264"/>
            <ac:spMk id="9" creationId="{D85ACE09-DE65-401F-A931-9869D6163F41}"/>
          </ac:spMkLst>
        </pc:spChg>
        <pc:picChg chg="add del mod">
          <ac:chgData name="Moore, Barbara" userId="fff74ad6-8b9c-4df3-a45e-ccd14c64c443" providerId="ADAL" clId="{1DF78FD1-4927-4B29-A29E-5B18CAB9DE11}" dt="2023-01-04T01:15:26.266" v="69" actId="478"/>
          <ac:picMkLst>
            <pc:docMk/>
            <pc:sldMk cId="1655521723" sldId="264"/>
            <ac:picMk id="10" creationId="{27AAAFCF-9140-4959-AD0E-28723847F3C1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21.321" v="68" actId="478"/>
        <pc:sldMkLst>
          <pc:docMk/>
          <pc:sldMk cId="1500081195" sldId="265"/>
        </pc:sldMkLst>
        <pc:spChg chg="add del mod">
          <ac:chgData name="Moore, Barbara" userId="fff74ad6-8b9c-4df3-a45e-ccd14c64c443" providerId="ADAL" clId="{1DF78FD1-4927-4B29-A29E-5B18CAB9DE11}" dt="2023-01-04T01:15:21.321" v="68" actId="478"/>
          <ac:spMkLst>
            <pc:docMk/>
            <pc:sldMk cId="1500081195" sldId="265"/>
            <ac:spMk id="6" creationId="{33082997-A1AA-48D7-937C-EAB04E220896}"/>
          </ac:spMkLst>
        </pc:spChg>
        <pc:picChg chg="add del mod">
          <ac:chgData name="Moore, Barbara" userId="fff74ad6-8b9c-4df3-a45e-ccd14c64c443" providerId="ADAL" clId="{1DF78FD1-4927-4B29-A29E-5B18CAB9DE11}" dt="2023-01-04T01:15:21.321" v="68" actId="478"/>
          <ac:picMkLst>
            <pc:docMk/>
            <pc:sldMk cId="1500081195" sldId="265"/>
            <ac:picMk id="7" creationId="{7A2E7DF3-E962-4A64-9F09-4D98ED387F9D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6:06.312" v="76" actId="478"/>
        <pc:sldMkLst>
          <pc:docMk/>
          <pc:sldMk cId="4284331653" sldId="267"/>
        </pc:sldMkLst>
        <pc:spChg chg="add del mod">
          <ac:chgData name="Moore, Barbara" userId="fff74ad6-8b9c-4df3-a45e-ccd14c64c443" providerId="ADAL" clId="{1DF78FD1-4927-4B29-A29E-5B18CAB9DE11}" dt="2023-01-04T01:16:06.312" v="76" actId="478"/>
          <ac:spMkLst>
            <pc:docMk/>
            <pc:sldMk cId="4284331653" sldId="267"/>
            <ac:spMk id="21" creationId="{9104E473-F472-4C12-AC25-1E1E4305866C}"/>
          </ac:spMkLst>
        </pc:spChg>
        <pc:picChg chg="add del mod">
          <ac:chgData name="Moore, Barbara" userId="fff74ad6-8b9c-4df3-a45e-ccd14c64c443" providerId="ADAL" clId="{1DF78FD1-4927-4B29-A29E-5B18CAB9DE11}" dt="2023-01-04T01:16:06.312" v="76" actId="478"/>
          <ac:picMkLst>
            <pc:docMk/>
            <pc:sldMk cId="4284331653" sldId="267"/>
            <ac:picMk id="22" creationId="{44E06A75-9144-4F35-AA25-237892251E1F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46.089" v="73" actId="478"/>
        <pc:sldMkLst>
          <pc:docMk/>
          <pc:sldMk cId="2832247330" sldId="268"/>
        </pc:sldMkLst>
        <pc:spChg chg="add del mod">
          <ac:chgData name="Moore, Barbara" userId="fff74ad6-8b9c-4df3-a45e-ccd14c64c443" providerId="ADAL" clId="{1DF78FD1-4927-4B29-A29E-5B18CAB9DE11}" dt="2023-01-04T01:15:46.089" v="73" actId="478"/>
          <ac:spMkLst>
            <pc:docMk/>
            <pc:sldMk cId="2832247330" sldId="268"/>
            <ac:spMk id="7" creationId="{96A62FAE-1585-4180-80EA-A080AFA1D3F5}"/>
          </ac:spMkLst>
        </pc:spChg>
        <pc:picChg chg="add del mod">
          <ac:chgData name="Moore, Barbara" userId="fff74ad6-8b9c-4df3-a45e-ccd14c64c443" providerId="ADAL" clId="{1DF78FD1-4927-4B29-A29E-5B18CAB9DE11}" dt="2023-01-04T01:15:46.089" v="73" actId="478"/>
          <ac:picMkLst>
            <pc:docMk/>
            <pc:sldMk cId="2832247330" sldId="268"/>
            <ac:picMk id="8" creationId="{B3266393-8A22-443D-993C-EC7FC2285AB6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41.070" v="72" actId="478"/>
        <pc:sldMkLst>
          <pc:docMk/>
          <pc:sldMk cId="1565343377" sldId="269"/>
        </pc:sldMkLst>
        <pc:spChg chg="add del mod">
          <ac:chgData name="Moore, Barbara" userId="fff74ad6-8b9c-4df3-a45e-ccd14c64c443" providerId="ADAL" clId="{1DF78FD1-4927-4B29-A29E-5B18CAB9DE11}" dt="2023-01-04T01:15:41.070" v="72" actId="478"/>
          <ac:spMkLst>
            <pc:docMk/>
            <pc:sldMk cId="1565343377" sldId="269"/>
            <ac:spMk id="9" creationId="{939AD779-07D5-4921-9CE5-1E6921D388AC}"/>
          </ac:spMkLst>
        </pc:spChg>
        <pc:picChg chg="add del mod">
          <ac:chgData name="Moore, Barbara" userId="fff74ad6-8b9c-4df3-a45e-ccd14c64c443" providerId="ADAL" clId="{1DF78FD1-4927-4B29-A29E-5B18CAB9DE11}" dt="2023-01-04T01:15:41.070" v="72" actId="478"/>
          <ac:picMkLst>
            <pc:docMk/>
            <pc:sldMk cId="1565343377" sldId="269"/>
            <ac:picMk id="10" creationId="{BD232589-BED3-44FC-8EB2-C008048000CE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57.793" v="75" actId="478"/>
        <pc:sldMkLst>
          <pc:docMk/>
          <pc:sldMk cId="1845932304" sldId="270"/>
        </pc:sldMkLst>
        <pc:spChg chg="add del mod">
          <ac:chgData name="Moore, Barbara" userId="fff74ad6-8b9c-4df3-a45e-ccd14c64c443" providerId="ADAL" clId="{1DF78FD1-4927-4B29-A29E-5B18CAB9DE11}" dt="2023-01-04T01:15:57.793" v="75" actId="478"/>
          <ac:spMkLst>
            <pc:docMk/>
            <pc:sldMk cId="1845932304" sldId="270"/>
            <ac:spMk id="31" creationId="{4B5CD6F7-9B15-4AB5-BE58-1C4B9E708697}"/>
          </ac:spMkLst>
        </pc:spChg>
        <pc:picChg chg="add del mod">
          <ac:chgData name="Moore, Barbara" userId="fff74ad6-8b9c-4df3-a45e-ccd14c64c443" providerId="ADAL" clId="{1DF78FD1-4927-4B29-A29E-5B18CAB9DE11}" dt="2023-01-04T01:15:57.793" v="75" actId="478"/>
          <ac:picMkLst>
            <pc:docMk/>
            <pc:sldMk cId="1845932304" sldId="270"/>
            <ac:picMk id="32" creationId="{D97E9BFC-E58D-47B7-ABF7-E77171FAC801}"/>
          </ac:picMkLst>
        </pc:picChg>
      </pc:sldChg>
      <pc:sldChg chg="addSp delSp modSp mod">
        <pc:chgData name="Moore, Barbara" userId="fff74ad6-8b9c-4df3-a45e-ccd14c64c443" providerId="ADAL" clId="{1DF78FD1-4927-4B29-A29E-5B18CAB9DE11}" dt="2023-01-04T01:15:51.157" v="74" actId="478"/>
        <pc:sldMkLst>
          <pc:docMk/>
          <pc:sldMk cId="1336795536" sldId="274"/>
        </pc:sldMkLst>
        <pc:spChg chg="add del mod">
          <ac:chgData name="Moore, Barbara" userId="fff74ad6-8b9c-4df3-a45e-ccd14c64c443" providerId="ADAL" clId="{1DF78FD1-4927-4B29-A29E-5B18CAB9DE11}" dt="2023-01-04T01:15:51.157" v="74" actId="478"/>
          <ac:spMkLst>
            <pc:docMk/>
            <pc:sldMk cId="1336795536" sldId="274"/>
            <ac:spMk id="31" creationId="{A58087D8-81B6-40EF-BD98-92EA358C954A}"/>
          </ac:spMkLst>
        </pc:spChg>
        <pc:picChg chg="add del mod">
          <ac:chgData name="Moore, Barbara" userId="fff74ad6-8b9c-4df3-a45e-ccd14c64c443" providerId="ADAL" clId="{1DF78FD1-4927-4B29-A29E-5B18CAB9DE11}" dt="2023-01-04T01:15:51.157" v="74" actId="478"/>
          <ac:picMkLst>
            <pc:docMk/>
            <pc:sldMk cId="1336795536" sldId="274"/>
            <ac:picMk id="32" creationId="{6243D285-0060-420B-9FBF-009E3773AF61}"/>
          </ac:picMkLst>
        </pc:picChg>
      </pc:sldChg>
      <pc:sldMasterChg chg="addSp modSp mod modSldLayout">
        <pc:chgData name="Moore, Barbara" userId="fff74ad6-8b9c-4df3-a45e-ccd14c64c443" providerId="ADAL" clId="{1DF78FD1-4927-4B29-A29E-5B18CAB9DE11}" dt="2023-01-04T01:28:41.100" v="86" actId="2711"/>
        <pc:sldMasterMkLst>
          <pc:docMk/>
          <pc:sldMasterMk cId="1218007914" sldId="2147483648"/>
        </pc:sldMasterMkLst>
        <pc:spChg chg="add mod">
          <ac:chgData name="Moore, Barbara" userId="fff74ad6-8b9c-4df3-a45e-ccd14c64c443" providerId="ADAL" clId="{1DF78FD1-4927-4B29-A29E-5B18CAB9DE11}" dt="2023-01-04T01:19:41.664" v="83" actId="2085"/>
          <ac:spMkLst>
            <pc:docMk/>
            <pc:sldMasterMk cId="1218007914" sldId="2147483648"/>
            <ac:spMk id="4" creationId="{73025D6D-6383-4E1E-83E2-1C68128FDEE8}"/>
          </ac:spMkLst>
        </pc:spChg>
        <pc:spChg chg="add mod">
          <ac:chgData name="Moore, Barbara" userId="fff74ad6-8b9c-4df3-a45e-ccd14c64c443" providerId="ADAL" clId="{1DF78FD1-4927-4B29-A29E-5B18CAB9DE11}" dt="2023-01-04T01:14:37.259" v="66"/>
          <ac:spMkLst>
            <pc:docMk/>
            <pc:sldMasterMk cId="1218007914" sldId="2147483648"/>
            <ac:spMk id="5" creationId="{680B4A7F-0E44-4AA0-A68E-3B44C6F35706}"/>
          </ac:spMkLst>
        </pc:spChg>
        <pc:spChg chg="add mod">
          <ac:chgData name="Moore, Barbara" userId="fff74ad6-8b9c-4df3-a45e-ccd14c64c443" providerId="ADAL" clId="{1DF78FD1-4927-4B29-A29E-5B18CAB9DE11}" dt="2023-01-04T01:28:41.100" v="86" actId="2711"/>
          <ac:spMkLst>
            <pc:docMk/>
            <pc:sldMasterMk cId="1218007914" sldId="2147483648"/>
            <ac:spMk id="8" creationId="{D5D79078-38D5-456B-AE29-770D1FD6D31F}"/>
          </ac:spMkLst>
        </pc:spChg>
        <pc:picChg chg="add mod">
          <ac:chgData name="Moore, Barbara" userId="fff74ad6-8b9c-4df3-a45e-ccd14c64c443" providerId="ADAL" clId="{1DF78FD1-4927-4B29-A29E-5B18CAB9DE11}" dt="2023-01-04T01:14:37.259" v="66"/>
          <ac:picMkLst>
            <pc:docMk/>
            <pc:sldMasterMk cId="1218007914" sldId="2147483648"/>
            <ac:picMk id="6" creationId="{35DEC83A-9563-42DF-A7D1-08BFB6476FDF}"/>
          </ac:picMkLst>
        </pc:picChg>
        <pc:sldLayoutChg chg="addSp delSp modSp mod">
          <pc:chgData name="Moore, Barbara" userId="fff74ad6-8b9c-4df3-a45e-ccd14c64c443" providerId="ADAL" clId="{1DF78FD1-4927-4B29-A29E-5B18CAB9DE11}" dt="2023-01-04T01:14:51.674" v="67" actId="478"/>
          <pc:sldLayoutMkLst>
            <pc:docMk/>
            <pc:sldMasterMk cId="1218007914" sldId="2147483648"/>
            <pc:sldLayoutMk cId="1484581612" sldId="2147483657"/>
          </pc:sldLayoutMkLst>
          <pc:spChg chg="add del mod">
            <ac:chgData name="Moore, Barbara" userId="fff74ad6-8b9c-4df3-a45e-ccd14c64c443" providerId="ADAL" clId="{1DF78FD1-4927-4B29-A29E-5B18CAB9DE11}" dt="2023-01-04T01:14:51.674" v="67" actId="478"/>
            <ac:spMkLst>
              <pc:docMk/>
              <pc:sldMasterMk cId="1218007914" sldId="2147483648"/>
              <pc:sldLayoutMk cId="1484581612" sldId="2147483657"/>
              <ac:spMk id="5" creationId="{3C3B4D4A-436C-4D1A-B532-09FF0A14890B}"/>
            </ac:spMkLst>
          </pc:spChg>
          <pc:picChg chg="add del mod">
            <ac:chgData name="Moore, Barbara" userId="fff74ad6-8b9c-4df3-a45e-ccd14c64c443" providerId="ADAL" clId="{1DF78FD1-4927-4B29-A29E-5B18CAB9DE11}" dt="2023-01-04T01:14:51.674" v="67" actId="478"/>
            <ac:picMkLst>
              <pc:docMk/>
              <pc:sldMasterMk cId="1218007914" sldId="2147483648"/>
              <pc:sldLayoutMk cId="1484581612" sldId="2147483657"/>
              <ac:picMk id="8" creationId="{98E0CB60-B816-46AB-AD5E-0BBDF62C4D0B}"/>
            </ac:picMkLst>
          </pc:picChg>
        </pc:sldLayoutChg>
        <pc:sldLayoutChg chg="addSp modSp">
          <pc:chgData name="Moore, Barbara" userId="fff74ad6-8b9c-4df3-a45e-ccd14c64c443" providerId="ADAL" clId="{1DF78FD1-4927-4B29-A29E-5B18CAB9DE11}" dt="2023-01-04T01:14:09.831" v="64"/>
          <pc:sldLayoutMkLst>
            <pc:docMk/>
            <pc:sldMasterMk cId="1218007914" sldId="2147483648"/>
            <pc:sldLayoutMk cId="0" sldId="2147483662"/>
          </pc:sldLayoutMkLst>
          <pc:spChg chg="add mod">
            <ac:chgData name="Moore, Barbara" userId="fff74ad6-8b9c-4df3-a45e-ccd14c64c443" providerId="ADAL" clId="{1DF78FD1-4927-4B29-A29E-5B18CAB9DE11}" dt="2023-01-04T01:14:09.831" v="64"/>
            <ac:spMkLst>
              <pc:docMk/>
              <pc:sldMasterMk cId="1218007914" sldId="2147483648"/>
              <pc:sldLayoutMk cId="0" sldId="2147483662"/>
              <ac:spMk id="6" creationId="{65019581-79D5-48BF-B1B2-7572C07F0B8D}"/>
            </ac:spMkLst>
          </pc:spChg>
          <pc:picChg chg="add mod">
            <ac:chgData name="Moore, Barbara" userId="fff74ad6-8b9c-4df3-a45e-ccd14c64c443" providerId="ADAL" clId="{1DF78FD1-4927-4B29-A29E-5B18CAB9DE11}" dt="2023-01-04T01:14:09.831" v="64"/>
            <ac:picMkLst>
              <pc:docMk/>
              <pc:sldMasterMk cId="1218007914" sldId="2147483648"/>
              <pc:sldLayoutMk cId="0" sldId="2147483662"/>
              <ac:picMk id="7" creationId="{853ED06E-17A4-4B6A-B17B-018583811E0E}"/>
            </ac:picMkLst>
          </pc:picChg>
        </pc:sldLayoutChg>
      </pc:sldMasterChg>
    </pc:docChg>
  </pc:docChgLst>
  <pc:docChgLst>
    <pc:chgData name="Moore, Barbara" userId="fff74ad6-8b9c-4df3-a45e-ccd14c64c443" providerId="ADAL" clId="{1A3BFAE1-4339-46BB-9730-B7695F344755}"/>
    <pc:docChg chg="custSel modSld">
      <pc:chgData name="Moore, Barbara" userId="fff74ad6-8b9c-4df3-a45e-ccd14c64c443" providerId="ADAL" clId="{1A3BFAE1-4339-46BB-9730-B7695F344755}" dt="2023-01-03T04:07:27.716" v="61" actId="404"/>
      <pc:docMkLst>
        <pc:docMk/>
      </pc:docMkLst>
      <pc:sldChg chg="addSp modSp mod">
        <pc:chgData name="Moore, Barbara" userId="fff74ad6-8b9c-4df3-a45e-ccd14c64c443" providerId="ADAL" clId="{1A3BFAE1-4339-46BB-9730-B7695F344755}" dt="2023-01-03T04:07:27.716" v="61" actId="404"/>
        <pc:sldMkLst>
          <pc:docMk/>
          <pc:sldMk cId="1241125703" sldId="256"/>
        </pc:sldMkLst>
        <pc:spChg chg="add mod">
          <ac:chgData name="Moore, Barbara" userId="fff74ad6-8b9c-4df3-a45e-ccd14c64c443" providerId="ADAL" clId="{1A3BFAE1-4339-46BB-9730-B7695F344755}" dt="2023-01-03T04:02:48.299" v="8" actId="692"/>
          <ac:spMkLst>
            <pc:docMk/>
            <pc:sldMk cId="1241125703" sldId="256"/>
            <ac:spMk id="2" creationId="{512ECF18-9A26-4CF1-93DB-40CEFD7D3926}"/>
          </ac:spMkLst>
        </pc:spChg>
        <pc:spChg chg="add mod">
          <ac:chgData name="Moore, Barbara" userId="fff74ad6-8b9c-4df3-a45e-ccd14c64c443" providerId="ADAL" clId="{1A3BFAE1-4339-46BB-9730-B7695F344755}" dt="2023-01-03T04:07:27.716" v="61" actId="404"/>
          <ac:spMkLst>
            <pc:docMk/>
            <pc:sldMk cId="1241125703" sldId="256"/>
            <ac:spMk id="9" creationId="{94668A1E-2F3E-42CE-A2BD-A6DBE8D733E6}"/>
          </ac:spMkLst>
        </pc:spChg>
        <pc:spChg chg="add mod">
          <ac:chgData name="Moore, Barbara" userId="fff74ad6-8b9c-4df3-a45e-ccd14c64c443" providerId="ADAL" clId="{1A3BFAE1-4339-46BB-9730-B7695F344755}" dt="2023-01-03T04:03:17.205" v="11" actId="14100"/>
          <ac:spMkLst>
            <pc:docMk/>
            <pc:sldMk cId="1241125703" sldId="256"/>
            <ac:spMk id="11" creationId="{2FBC341C-F131-44F2-8D76-73809D0A8E0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7788C-F300-204F-A00A-751840A0CD2B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EF6B-C41F-F14B-9242-616E80C0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E7B8B-3FB8-1944-BE35-167C6F216B9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8C2C-7656-D04B-9870-F07A35B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8C2C-7656-D04B-9870-F07A35BE9B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8C2C-7656-D04B-9870-F07A35BE9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18C2C-7656-D04B-9870-F07A35BE9B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6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384102" y="742950"/>
            <a:ext cx="7048056" cy="1479734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9258" y="2459513"/>
            <a:ext cx="5629402" cy="635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99258" y="3352648"/>
            <a:ext cx="5629402" cy="635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chemeClr val="bg1"/>
                </a:solidFill>
                <a:latin typeface="Helvetica Oblique" charset="0"/>
                <a:ea typeface="Helvetica Oblique" charset="0"/>
                <a:cs typeface="Helvetica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36F0F65-E559-4B47-9CB2-B8A9CBE54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3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668866" y="857754"/>
            <a:ext cx="3552642" cy="32125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301" y="1269972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AB7CB7BA-2D70-B647-B0CE-C829B309C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3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" y="1960984"/>
            <a:ext cx="9143999" cy="3866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—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QUESTIONS?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862182"/>
            <a:ext cx="914399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rPr>
              <a:t>Thank you!</a:t>
            </a:r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62672734-5490-684B-A9F6-6AB4261A4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8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384102" y="1040182"/>
            <a:ext cx="7048056" cy="1479734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99258" y="2756745"/>
            <a:ext cx="5629402" cy="63504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Speaker (Company)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Speaker 2 (Company)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9258" y="3649880"/>
            <a:ext cx="5629402" cy="63504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1">
                <a:solidFill>
                  <a:schemeClr val="tx1"/>
                </a:solidFill>
                <a:latin typeface="Helvetica Oblique" charset="0"/>
                <a:ea typeface="Helvetica Oblique" charset="0"/>
                <a:cs typeface="Helvetica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Paper Author 1 (Company), Paper Author 2 (Company),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Paper Author 3 (Company)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78F06AD6-42B1-B840-A60B-21B227430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019581-79D5-48BF-B1B2-7572C07F0B8D}"/>
              </a:ext>
            </a:extLst>
          </p:cNvPr>
          <p:cNvSpPr/>
          <p:nvPr userDrawn="1"/>
        </p:nvSpPr>
        <p:spPr>
          <a:xfrm>
            <a:off x="223284" y="4652890"/>
            <a:ext cx="1524000" cy="41275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53ED06E-17A4-4B6A-B17B-018583811E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0878" y="4714764"/>
            <a:ext cx="1388812" cy="289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D530E20D-BAC1-DE48-9A60-2C01614DA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60412" y="833439"/>
            <a:ext cx="1529634" cy="156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60412" y="2589410"/>
            <a:ext cx="1529634" cy="156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411426" y="777047"/>
            <a:ext cx="3754704" cy="3396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589564" y="1108793"/>
            <a:ext cx="4070181" cy="23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1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589564" y="1319187"/>
            <a:ext cx="4070181" cy="258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589564" y="1650958"/>
            <a:ext cx="5623852" cy="720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411426" y="2508743"/>
            <a:ext cx="3754704" cy="3396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589564" y="2840489"/>
            <a:ext cx="4070181" cy="23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1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2589564" y="3050883"/>
            <a:ext cx="4070181" cy="258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2589564" y="3382654"/>
            <a:ext cx="5623852" cy="720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5D3C6FBA-B090-2D4C-BD54-FC8042441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426103" y="938635"/>
            <a:ext cx="4426583" cy="33582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70BF98AA-79C3-D740-AD32-53210B444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6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30345" y="857715"/>
            <a:ext cx="7145506" cy="33825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4A18E4D6-471A-2C43-A336-950ABA1D2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6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389057" y="1569854"/>
            <a:ext cx="3050936" cy="25004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397389" y="930767"/>
            <a:ext cx="3050696" cy="517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3DB470DD-D764-0D41-8CF5-E5FD7F32F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740666" y="1432473"/>
            <a:ext cx="2144389" cy="2079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1861" y="1068148"/>
            <a:ext cx="2613966" cy="2451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924399" y="1068148"/>
            <a:ext cx="2613966" cy="2451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95916" y="3552614"/>
            <a:ext cx="2646096" cy="7766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908454" y="3552614"/>
            <a:ext cx="2646096" cy="7766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B39D7A60-94C3-EE48-B3AE-0DB55AC08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22848" y="922492"/>
            <a:ext cx="4450858" cy="27755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284098" y="1068332"/>
            <a:ext cx="3455299" cy="2662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23088" y="3771100"/>
            <a:ext cx="4458710" cy="61478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8EE0EF49-5960-4F41-91CD-D3173E0DB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MSIPCMContentMarking" descr="{&quot;HashCode&quot;:-1348403003,&quot;Placement&quot;:&quot;Footer&quot;,&quot;Top&quot;:386.10614,&quot;Left&quot;:0.0,&quot;SlideWidth&quot;:720,&quot;SlideHeight&quot;:405}">
            <a:extLst>
              <a:ext uri="{FF2B5EF4-FFF2-40B4-BE49-F238E27FC236}">
                <a16:creationId xmlns:a16="http://schemas.microsoft.com/office/drawing/2014/main" id="{3E697998-0B79-495C-864F-D1E6CD20D2CF}"/>
              </a:ext>
            </a:extLst>
          </p:cNvPr>
          <p:cNvSpPr txBox="1"/>
          <p:nvPr userDrawn="1"/>
        </p:nvSpPr>
        <p:spPr>
          <a:xfrm>
            <a:off x="0" y="49035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D4344A-6007-4972-A416-E2EC9006AF1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4060" y="0"/>
            <a:ext cx="9135880" cy="51434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0B4A7F-0E44-4AA0-A68E-3B44C6F35706}"/>
              </a:ext>
            </a:extLst>
          </p:cNvPr>
          <p:cNvSpPr/>
          <p:nvPr userDrawn="1"/>
        </p:nvSpPr>
        <p:spPr>
          <a:xfrm>
            <a:off x="223284" y="4652890"/>
            <a:ext cx="1524000" cy="41275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5DEC83A-9563-42DF-A7D1-08BFB6476FD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90878" y="4714764"/>
            <a:ext cx="1388812" cy="289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025D6D-6383-4E1E-83E2-1C68128FDEE8}"/>
              </a:ext>
            </a:extLst>
          </p:cNvPr>
          <p:cNvSpPr/>
          <p:nvPr userDrawn="1"/>
        </p:nvSpPr>
        <p:spPr>
          <a:xfrm>
            <a:off x="2514600" y="4652890"/>
            <a:ext cx="1676400" cy="4127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D79078-38D5-456B-AE29-770D1FD6D31F}"/>
              </a:ext>
            </a:extLst>
          </p:cNvPr>
          <p:cNvSpPr txBox="1"/>
          <p:nvPr userDrawn="1"/>
        </p:nvSpPr>
        <p:spPr>
          <a:xfrm>
            <a:off x="2568115" y="4750692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JAN. 30 – FEB. 1, 2024</a:t>
            </a:r>
          </a:p>
        </p:txBody>
      </p:sp>
    </p:spTree>
    <p:extLst>
      <p:ext uri="{BB962C8B-B14F-4D97-AF65-F5344CB8AC3E}">
        <p14:creationId xmlns:p14="http://schemas.microsoft.com/office/powerpoint/2010/main" val="121800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4" r:id="rId4"/>
    <p:sldLayoutId id="2147483649" r:id="rId5"/>
    <p:sldLayoutId id="2147483655" r:id="rId6"/>
    <p:sldLayoutId id="2147483658" r:id="rId7"/>
    <p:sldLayoutId id="2147483659" r:id="rId8"/>
    <p:sldLayoutId id="2147483653" r:id="rId9"/>
    <p:sldLayoutId id="2147483656" r:id="rId10"/>
    <p:sldLayoutId id="214748365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venir Next Demi Bold"/>
          <a:ea typeface="+mj-ea"/>
          <a:cs typeface="Avenir Next Demi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EBA71E-BC86-4325-B1DF-E6A8DAD294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60" y="0"/>
            <a:ext cx="9135880" cy="514349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72" y="742950"/>
            <a:ext cx="7048056" cy="1479734"/>
          </a:xfrm>
        </p:spPr>
        <p:txBody>
          <a:bodyPr wrap="square">
            <a:spAutoFit/>
          </a:bodyPr>
          <a:lstStyle/>
          <a:p>
            <a:r>
              <a:rPr lang="en-US" dirty="0"/>
              <a:t>Welcome to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C79599F-34FC-4820-A8B9-109B47DF26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8040" y="2564472"/>
            <a:ext cx="2563681" cy="635042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Helvetica" pitchFamily="2" charset="0"/>
                <a:ea typeface="Helvetica Light" charset="0"/>
                <a:cs typeface="Helvetica Light" charset="0"/>
              </a:rPr>
              <a:t>Conference</a:t>
            </a:r>
          </a:p>
          <a:p>
            <a:r>
              <a:rPr lang="en-US" dirty="0">
                <a:effectLst/>
                <a:latin typeface="Helvetica Light"/>
                <a:ea typeface="Calibri" panose="020F0502020204030204" pitchFamily="34" charset="0"/>
                <a:cs typeface="Helvetica" panose="020B0604020202020204" pitchFamily="34" charset="0"/>
              </a:rPr>
              <a:t>January 30 – February 1, 2024</a:t>
            </a:r>
            <a:endParaRPr lang="en-US" dirty="0">
              <a:latin typeface="Helvetica Light"/>
              <a:cs typeface="Helvetica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3547" y="3352648"/>
            <a:ext cx="5629402" cy="635042"/>
          </a:xfrm>
        </p:spPr>
        <p:txBody>
          <a:bodyPr>
            <a:noAutofit/>
          </a:bodyPr>
          <a:lstStyle/>
          <a:p>
            <a:r>
              <a:rPr lang="en-US" dirty="0"/>
              <a:t>Santa Clara Convention Center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</p:spPr>
        <p:txBody>
          <a:bodyPr>
            <a:spAutoFit/>
          </a:bodyPr>
          <a:lstStyle/>
          <a:p>
            <a:fld id="{6AF56D92-6C00-034B-8319-F400623588F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3F67021-C0FB-4CC7-BF9E-18F6C6BE792B}"/>
              </a:ext>
            </a:extLst>
          </p:cNvPr>
          <p:cNvSpPr txBox="1">
            <a:spLocks/>
          </p:cNvSpPr>
          <p:nvPr/>
        </p:nvSpPr>
        <p:spPr>
          <a:xfrm>
            <a:off x="3429000" y="2571750"/>
            <a:ext cx="36576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FFFFFF"/>
                </a:solidFill>
                <a:latin typeface="Helvetica" pitchFamily="2" charset="0"/>
                <a:ea typeface="Helvetica Light" charset="0"/>
                <a:cs typeface="Helvetica Light" charset="0"/>
              </a:rPr>
              <a:t>Expo</a:t>
            </a:r>
          </a:p>
          <a:p>
            <a:r>
              <a:rPr lang="en-US" dirty="0">
                <a:effectLst/>
                <a:latin typeface="Helvetica Light"/>
                <a:ea typeface="Calibri" panose="020F0502020204030204" pitchFamily="34" charset="0"/>
                <a:cs typeface="Helvetica" panose="020B0604020202020204" pitchFamily="34" charset="0"/>
              </a:rPr>
              <a:t>January </a:t>
            </a:r>
            <a:r>
              <a:rPr lang="en-US" dirty="0">
                <a:latin typeface="Helvetica Light"/>
                <a:ea typeface="Calibri" panose="020F0502020204030204" pitchFamily="34" charset="0"/>
                <a:cs typeface="Helvetica" panose="020B0604020202020204" pitchFamily="34" charset="0"/>
              </a:rPr>
              <a:t>31</a:t>
            </a:r>
            <a:r>
              <a:rPr lang="en-US" dirty="0">
                <a:effectLst/>
                <a:latin typeface="Helvetica Light"/>
                <a:ea typeface="Calibri" panose="020F0502020204030204" pitchFamily="34" charset="0"/>
                <a:cs typeface="Helvetica" panose="020B0604020202020204" pitchFamily="34" charset="0"/>
              </a:rPr>
              <a:t> – February 1, 2024</a:t>
            </a:r>
            <a:endParaRPr lang="en-US" dirty="0">
              <a:latin typeface="Helvetica Light"/>
              <a:cs typeface="Helvetica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035763-59F6-8A48-B5F0-043D5A80A23F}"/>
              </a:ext>
            </a:extLst>
          </p:cNvPr>
          <p:cNvCxnSpPr>
            <a:cxnSpLocks/>
          </p:cNvCxnSpPr>
          <p:nvPr/>
        </p:nvCxnSpPr>
        <p:spPr>
          <a:xfrm>
            <a:off x="3224769" y="2571750"/>
            <a:ext cx="0" cy="5453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2412F7-4815-4209-9EA3-6CFB9F107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40" y="1312528"/>
            <a:ext cx="3918091" cy="8153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FC364FD-00BE-4FB1-84A7-79D543FF0429}"/>
              </a:ext>
            </a:extLst>
          </p:cNvPr>
          <p:cNvSpPr/>
          <p:nvPr/>
        </p:nvSpPr>
        <p:spPr>
          <a:xfrm>
            <a:off x="223284" y="4652890"/>
            <a:ext cx="1524000" cy="412750"/>
          </a:xfrm>
          <a:prstGeom prst="rect">
            <a:avLst/>
          </a:prstGeom>
          <a:solidFill>
            <a:srgbClr val="0F294A"/>
          </a:solidFill>
          <a:ln>
            <a:noFill/>
          </a:ln>
          <a:effectLst>
            <a:outerShdw blurRad="40000" dist="23000" sx="1000" sy="1000" rotWithShape="0">
              <a:srgbClr val="0F294A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C28F554-2672-4198-8869-FC1FF4187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78" y="4714764"/>
            <a:ext cx="1388812" cy="2890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118C00D-5F92-4591-83C8-F3237C7A282D}"/>
              </a:ext>
            </a:extLst>
          </p:cNvPr>
          <p:cNvSpPr/>
          <p:nvPr/>
        </p:nvSpPr>
        <p:spPr>
          <a:xfrm>
            <a:off x="2590800" y="4671504"/>
            <a:ext cx="1600200" cy="446150"/>
          </a:xfrm>
          <a:prstGeom prst="rect">
            <a:avLst/>
          </a:prstGeom>
          <a:solidFill>
            <a:srgbClr val="0F294A"/>
          </a:solidFill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F376B5-0C1C-4E2A-921B-DF0DE88CF1EC}"/>
              </a:ext>
            </a:extLst>
          </p:cNvPr>
          <p:cNvSpPr txBox="1"/>
          <p:nvPr/>
        </p:nvSpPr>
        <p:spPr>
          <a:xfrm>
            <a:off x="2568115" y="4750692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JAN. 30 – FEB. 1, 2024</a:t>
            </a:r>
          </a:p>
        </p:txBody>
      </p:sp>
    </p:spTree>
    <p:extLst>
      <p:ext uri="{BB962C8B-B14F-4D97-AF65-F5344CB8AC3E}">
        <p14:creationId xmlns:p14="http://schemas.microsoft.com/office/powerpoint/2010/main" val="124112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8C8C7B-73CF-4EF0-93F3-B1E7A4CE0FE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60" y="0"/>
            <a:ext cx="9135880" cy="514349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204" y="301554"/>
            <a:ext cx="7048056" cy="1479734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99258" y="1143360"/>
            <a:ext cx="5629402" cy="635042"/>
          </a:xfrm>
        </p:spPr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35204" y="1831883"/>
            <a:ext cx="5087142" cy="1479733"/>
          </a:xfrm>
        </p:spPr>
        <p:txBody>
          <a:bodyPr/>
          <a:lstStyle/>
          <a:p>
            <a:r>
              <a:rPr lang="en-US" i="0" dirty="0"/>
              <a:t>Lorem ipsum dolor sit </a:t>
            </a:r>
            <a:r>
              <a:rPr lang="en-US" i="0" dirty="0" err="1"/>
              <a:t>amet</a:t>
            </a:r>
            <a:r>
              <a:rPr lang="en-US" i="0" dirty="0"/>
              <a:t>, </a:t>
            </a:r>
            <a:r>
              <a:rPr lang="en-US" i="0" dirty="0" err="1"/>
              <a:t>consectetur</a:t>
            </a:r>
            <a:r>
              <a:rPr lang="en-US" i="0" dirty="0"/>
              <a:t> </a:t>
            </a:r>
            <a:r>
              <a:rPr lang="en-US" i="0" dirty="0" err="1"/>
              <a:t>adipiscing</a:t>
            </a:r>
            <a:r>
              <a:rPr lang="en-US" i="0" dirty="0"/>
              <a:t> </a:t>
            </a:r>
            <a:r>
              <a:rPr lang="en-US" i="0" dirty="0" err="1"/>
              <a:t>elit</a:t>
            </a:r>
            <a:r>
              <a:rPr lang="en-US" i="0" dirty="0"/>
              <a:t>. </a:t>
            </a:r>
            <a:r>
              <a:rPr lang="en-US" i="0" dirty="0" err="1"/>
              <a:t>Proin</a:t>
            </a:r>
            <a:r>
              <a:rPr lang="en-US" i="0" dirty="0"/>
              <a:t> </a:t>
            </a:r>
            <a:r>
              <a:rPr lang="en-US" i="0" dirty="0" err="1"/>
              <a:t>condimentum</a:t>
            </a:r>
            <a:r>
              <a:rPr lang="en-US" i="0" dirty="0"/>
              <a:t> </a:t>
            </a:r>
            <a:r>
              <a:rPr lang="en-US" i="0" dirty="0" err="1"/>
              <a:t>tristique</a:t>
            </a:r>
            <a:r>
              <a:rPr lang="en-US" i="0" dirty="0"/>
              <a:t> dui </a:t>
            </a:r>
            <a:r>
              <a:rPr lang="en-US" i="0" dirty="0" err="1"/>
              <a:t>quis</a:t>
            </a:r>
            <a:r>
              <a:rPr lang="en-US" i="0" dirty="0"/>
              <a:t> </a:t>
            </a:r>
            <a:r>
              <a:rPr lang="en-US" i="0" dirty="0" err="1"/>
              <a:t>pretium</a:t>
            </a:r>
            <a:r>
              <a:rPr lang="en-US" i="0" dirty="0"/>
              <a:t>. </a:t>
            </a:r>
            <a:r>
              <a:rPr lang="en-US" i="0" dirty="0" err="1"/>
              <a:t>Etiam</a:t>
            </a:r>
            <a:r>
              <a:rPr lang="en-US" i="0" dirty="0"/>
              <a:t> </a:t>
            </a:r>
            <a:r>
              <a:rPr lang="en-US" i="0" dirty="0" err="1"/>
              <a:t>dignissim</a:t>
            </a:r>
            <a:r>
              <a:rPr lang="en-US" i="0" dirty="0"/>
              <a:t> </a:t>
            </a:r>
            <a:r>
              <a:rPr lang="en-US" i="0" dirty="0" err="1"/>
              <a:t>nibh</a:t>
            </a:r>
            <a:r>
              <a:rPr lang="en-US" i="0" dirty="0"/>
              <a:t> </a:t>
            </a:r>
            <a:r>
              <a:rPr lang="en-US" i="0" dirty="0" err="1"/>
              <a:t>nec</a:t>
            </a:r>
            <a:r>
              <a:rPr lang="en-US" i="0" dirty="0"/>
              <a:t> </a:t>
            </a:r>
            <a:r>
              <a:rPr lang="en-US" i="0" dirty="0" err="1"/>
              <a:t>velit</a:t>
            </a:r>
            <a:r>
              <a:rPr lang="en-US" i="0" dirty="0"/>
              <a:t> </a:t>
            </a:r>
            <a:r>
              <a:rPr lang="en-US" i="0" dirty="0" err="1"/>
              <a:t>suscipit</a:t>
            </a:r>
            <a:r>
              <a:rPr lang="en-US" i="0" dirty="0"/>
              <a:t>, in </a:t>
            </a:r>
            <a:r>
              <a:rPr lang="en-US" i="0" dirty="0" err="1"/>
              <a:t>malesuada</a:t>
            </a:r>
            <a:r>
              <a:rPr lang="en-US" i="0" dirty="0"/>
              <a:t> nisi </a:t>
            </a:r>
            <a:r>
              <a:rPr lang="en-US" i="0" dirty="0" err="1"/>
              <a:t>egestas</a:t>
            </a:r>
            <a:r>
              <a:rPr lang="en-US" i="0" dirty="0"/>
              <a:t>. </a:t>
            </a:r>
            <a:r>
              <a:rPr lang="en-US" i="0" dirty="0" err="1"/>
              <a:t>Nullam</a:t>
            </a:r>
            <a:r>
              <a:rPr lang="en-US" i="0" dirty="0"/>
              <a:t> </a:t>
            </a:r>
            <a:r>
              <a:rPr lang="en-US" i="0" dirty="0" err="1"/>
              <a:t>venenatis</a:t>
            </a:r>
            <a:r>
              <a:rPr lang="en-US" i="0" dirty="0"/>
              <a:t>, </a:t>
            </a:r>
            <a:r>
              <a:rPr lang="en-US" i="0" dirty="0" err="1"/>
              <a:t>arcu</a:t>
            </a:r>
            <a:r>
              <a:rPr lang="en-US" i="0" dirty="0"/>
              <a:t> a </a:t>
            </a:r>
            <a:r>
              <a:rPr lang="en-US" i="0" dirty="0" err="1"/>
              <a:t>lobortis</a:t>
            </a:r>
            <a:r>
              <a:rPr lang="en-US" i="0" dirty="0"/>
              <a:t> </a:t>
            </a:r>
            <a:r>
              <a:rPr lang="en-US" i="0" dirty="0" err="1"/>
              <a:t>lacinia</a:t>
            </a:r>
            <a:r>
              <a:rPr lang="en-US" i="0" dirty="0"/>
              <a:t>, lacus </a:t>
            </a:r>
            <a:r>
              <a:rPr lang="en-US" i="0" dirty="0" err="1"/>
              <a:t>est</a:t>
            </a:r>
            <a:r>
              <a:rPr lang="en-US" i="0" dirty="0"/>
              <a:t> </a:t>
            </a:r>
            <a:r>
              <a:rPr lang="en-US" i="0" dirty="0" err="1"/>
              <a:t>consectetur</a:t>
            </a:r>
            <a:r>
              <a:rPr lang="en-US" i="0" dirty="0"/>
              <a:t> </a:t>
            </a:r>
            <a:r>
              <a:rPr lang="en-US" i="0" dirty="0" err="1"/>
              <a:t>sem</a:t>
            </a:r>
            <a:r>
              <a:rPr lang="en-US" i="0" dirty="0"/>
              <a:t>, </a:t>
            </a:r>
            <a:r>
              <a:rPr lang="en-US" i="0" dirty="0" err="1"/>
              <a:t>sed</a:t>
            </a:r>
            <a:r>
              <a:rPr lang="en-US" i="0" dirty="0"/>
              <a:t> </a:t>
            </a:r>
            <a:r>
              <a:rPr lang="en-US" i="0" dirty="0" err="1"/>
              <a:t>tempor</a:t>
            </a:r>
            <a:r>
              <a:rPr lang="en-US" i="0" dirty="0"/>
              <a:t> ex ligula </a:t>
            </a:r>
            <a:r>
              <a:rPr lang="en-US" i="0" dirty="0" err="1"/>
              <a:t>quis</a:t>
            </a:r>
            <a:r>
              <a:rPr lang="en-US" i="0" dirty="0"/>
              <a:t> </a:t>
            </a:r>
            <a:r>
              <a:rPr lang="en-US" i="0" dirty="0" err="1"/>
              <a:t>tortor</a:t>
            </a:r>
            <a:r>
              <a:rPr lang="en-US" i="0" dirty="0"/>
              <a:t>. In </a:t>
            </a:r>
            <a:r>
              <a:rPr lang="en-US" i="0" dirty="0" err="1"/>
              <a:t>tincidunt</a:t>
            </a:r>
            <a:r>
              <a:rPr lang="en-US" i="0" dirty="0"/>
              <a:t> </a:t>
            </a:r>
            <a:r>
              <a:rPr lang="en-US" i="0" dirty="0" err="1"/>
              <a:t>turpis</a:t>
            </a:r>
            <a:r>
              <a:rPr lang="en-US" i="0" dirty="0"/>
              <a:t> </a:t>
            </a:r>
            <a:r>
              <a:rPr lang="en-US" i="0" dirty="0" err="1"/>
              <a:t>nec</a:t>
            </a:r>
            <a:r>
              <a:rPr lang="en-US" i="0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197E8-BBEE-4536-8FAB-2063F1581F30}"/>
              </a:ext>
            </a:extLst>
          </p:cNvPr>
          <p:cNvSpPr/>
          <p:nvPr/>
        </p:nvSpPr>
        <p:spPr>
          <a:xfrm>
            <a:off x="223284" y="4652890"/>
            <a:ext cx="1524000" cy="412750"/>
          </a:xfrm>
          <a:prstGeom prst="rect">
            <a:avLst/>
          </a:prstGeom>
          <a:solidFill>
            <a:srgbClr val="0F294A"/>
          </a:solidFill>
          <a:ln>
            <a:noFill/>
          </a:ln>
          <a:effectLst>
            <a:outerShdw blurRad="40000" dist="23000" sx="1000" sy="1000" rotWithShape="0">
              <a:srgbClr val="0F294A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849DE77-8485-40ED-97A3-E1DD37817A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78" y="4714764"/>
            <a:ext cx="1388812" cy="28900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69973BA-ED7A-49ED-B3EC-88C54D9B4FFE}"/>
              </a:ext>
            </a:extLst>
          </p:cNvPr>
          <p:cNvSpPr/>
          <p:nvPr/>
        </p:nvSpPr>
        <p:spPr>
          <a:xfrm>
            <a:off x="2590800" y="4671504"/>
            <a:ext cx="1600200" cy="446150"/>
          </a:xfrm>
          <a:prstGeom prst="rect">
            <a:avLst/>
          </a:prstGeom>
          <a:solidFill>
            <a:srgbClr val="0F294A"/>
          </a:solidFill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2706C-BD7A-42E6-9FD5-C11A88320B0A}"/>
              </a:ext>
            </a:extLst>
          </p:cNvPr>
          <p:cNvSpPr txBox="1"/>
          <p:nvPr/>
        </p:nvSpPr>
        <p:spPr>
          <a:xfrm>
            <a:off x="2568115" y="4750692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JAN. 30 – FEB. 1, 2024</a:t>
            </a:r>
          </a:p>
        </p:txBody>
      </p:sp>
    </p:spTree>
    <p:extLst>
      <p:ext uri="{BB962C8B-B14F-4D97-AF65-F5344CB8AC3E}">
        <p14:creationId xmlns:p14="http://schemas.microsoft.com/office/powerpoint/2010/main" val="3451484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Website.com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Link to supporting material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Your@email.com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0D04E8F4-BEC4-9E49-A696-246D177395C4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" y="1960984"/>
            <a:ext cx="9143999" cy="3866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—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QUESTIONS?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62182"/>
            <a:ext cx="914399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rPr>
              <a:t>Thank you!</a:t>
            </a:r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CF7256F3-D54D-7C49-BF57-DD6B0E7B4E68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8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437046-91DA-4DD3-843F-12E1C2FEB29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60" y="1"/>
            <a:ext cx="9135880" cy="514349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SESSION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99258" y="2691026"/>
            <a:ext cx="5629402" cy="635042"/>
          </a:xfrm>
        </p:spPr>
        <p:txBody>
          <a:bodyPr/>
          <a:lstStyle/>
          <a:p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Speaker, (Company)</a:t>
            </a:r>
          </a:p>
          <a:p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Speaker 2, (Company)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399258" y="3468276"/>
            <a:ext cx="5629402" cy="635042"/>
          </a:xfrm>
        </p:spPr>
        <p:txBody>
          <a:bodyPr/>
          <a:lstStyle/>
          <a:p>
            <a: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  <a:t>Paper Author 1 (Company), Paper Author 2 (Company)</a:t>
            </a:r>
            <a:b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</a:br>
            <a: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  <a:t>Paper Author 3 (Company)</a:t>
            </a:r>
          </a:p>
          <a:p>
            <a:endParaRPr lang="en-US" dirty="0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59BA3963-A628-514B-810B-DDD5D178051C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90B4D1-496E-4FB5-B883-52A792C700CF}"/>
              </a:ext>
            </a:extLst>
          </p:cNvPr>
          <p:cNvSpPr/>
          <p:nvPr/>
        </p:nvSpPr>
        <p:spPr>
          <a:xfrm>
            <a:off x="223284" y="4652890"/>
            <a:ext cx="1524000" cy="41275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CF3BFFF-F217-44D9-A8E6-2901E5C7C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78" y="4714764"/>
            <a:ext cx="1388812" cy="28900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705BF41-FEF3-46EF-BA1C-6DFD51F6D1A9}"/>
              </a:ext>
            </a:extLst>
          </p:cNvPr>
          <p:cNvSpPr/>
          <p:nvPr/>
        </p:nvSpPr>
        <p:spPr>
          <a:xfrm>
            <a:off x="2590800" y="4633460"/>
            <a:ext cx="1524000" cy="41275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DC36BC-FE34-4B06-A918-88FC07614A46}"/>
              </a:ext>
            </a:extLst>
          </p:cNvPr>
          <p:cNvSpPr txBox="1"/>
          <p:nvPr/>
        </p:nvSpPr>
        <p:spPr>
          <a:xfrm>
            <a:off x="2568115" y="4750692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JAN. 30 – FEB. 1, 2024</a:t>
            </a:r>
          </a:p>
        </p:txBody>
      </p:sp>
    </p:spTree>
    <p:extLst>
      <p:ext uri="{BB962C8B-B14F-4D97-AF65-F5344CB8AC3E}">
        <p14:creationId xmlns:p14="http://schemas.microsoft.com/office/powerpoint/2010/main" val="180808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1081" y="844061"/>
            <a:ext cx="1510566" cy="1542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1080" y="2613041"/>
            <a:ext cx="1510566" cy="1542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SPEAKERS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Speaker 1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Title, Company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indent="-285750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Lorem ipsum dolor sit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amet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consectetur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adipiscing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elit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Proin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condimentum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tristique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dui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pretium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Etiam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dignissim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velit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suscipit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in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malesuada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nisi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egestas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Nullam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venenatis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arcu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a ex ligula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scelerisque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risus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Speaker 2 Name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Title, Company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 ex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49C165CB-AD30-F444-834C-CA2F10982885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9504" y="915322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03" y="2684301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8835" y="904699"/>
            <a:ext cx="1329353" cy="1357311"/>
          </a:xfrm>
        </p:spPr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78835" y="2660670"/>
            <a:ext cx="1329353" cy="1357311"/>
          </a:xfrm>
        </p:spPr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933" y="137075"/>
            <a:ext cx="2344667" cy="502194"/>
          </a:xfrm>
        </p:spPr>
        <p:txBody>
          <a:bodyPr/>
          <a:lstStyle/>
          <a:p>
            <a:r>
              <a:rPr lang="en-US" dirty="0"/>
              <a:t>SPEAKERS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651297" y="818508"/>
            <a:ext cx="2515836" cy="4043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200" dirty="0"/>
              <a:t>Moderator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653186" y="1065228"/>
            <a:ext cx="1279096" cy="210394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653186" y="1275622"/>
            <a:ext cx="2650696" cy="234485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653185" y="1558221"/>
            <a:ext cx="2726897" cy="720007"/>
          </a:xfrm>
        </p:spPr>
        <p:txBody>
          <a:bodyPr/>
          <a:lstStyle/>
          <a:p>
            <a:pPr indent="-285750"/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Lorem ipsum dolor sit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amet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consectetur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adipiscing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Proin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condimentum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tristique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dui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pretium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Etiam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dignissim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suscipit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in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malesuada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nisi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egestas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Nullam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venenatis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arcu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a ex ligula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scelerisque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risus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1651297" y="2604699"/>
            <a:ext cx="1762423" cy="274108"/>
          </a:xfrm>
        </p:spPr>
        <p:txBody>
          <a:bodyPr/>
          <a:lstStyle/>
          <a:p>
            <a:r>
              <a:rPr lang="en-US" sz="1200" dirty="0"/>
              <a:t>Panelist 1 Name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653187" y="2839106"/>
            <a:ext cx="2059146" cy="169900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653187" y="3049500"/>
            <a:ext cx="2668235" cy="234484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1653186" y="3381270"/>
            <a:ext cx="2563611" cy="999336"/>
          </a:xfrm>
        </p:spPr>
        <p:txBody>
          <a:bodyPr/>
          <a:lstStyle/>
          <a:p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  <a:p>
            <a:endParaRPr lang="en-US" sz="900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49C165CB-AD30-F444-834C-CA2F10982885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790411-40C3-4B75-B80C-06AFC954CF72}"/>
              </a:ext>
            </a:extLst>
          </p:cNvPr>
          <p:cNvSpPr/>
          <p:nvPr/>
        </p:nvSpPr>
        <p:spPr>
          <a:xfrm>
            <a:off x="4588990" y="900318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3D324B-A9BF-424C-945E-18DA6F0313FD}"/>
              </a:ext>
            </a:extLst>
          </p:cNvPr>
          <p:cNvSpPr/>
          <p:nvPr/>
        </p:nvSpPr>
        <p:spPr>
          <a:xfrm>
            <a:off x="4588989" y="2669297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CF753800-E639-48DB-A6CF-C8AC4DB9BE65}"/>
              </a:ext>
            </a:extLst>
          </p:cNvPr>
          <p:cNvSpPr txBox="1">
            <a:spLocks/>
          </p:cNvSpPr>
          <p:nvPr/>
        </p:nvSpPr>
        <p:spPr>
          <a:xfrm>
            <a:off x="5950783" y="803504"/>
            <a:ext cx="2515836" cy="404362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2 Name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051DDEE5-6BE3-4D00-9C77-5562381B4142}"/>
              </a:ext>
            </a:extLst>
          </p:cNvPr>
          <p:cNvSpPr txBox="1">
            <a:spLocks/>
          </p:cNvSpPr>
          <p:nvPr/>
        </p:nvSpPr>
        <p:spPr>
          <a:xfrm>
            <a:off x="5952672" y="1050224"/>
            <a:ext cx="1279096" cy="21039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AA5A8FD9-5CE1-466F-80BF-AF8AE26B8018}"/>
              </a:ext>
            </a:extLst>
          </p:cNvPr>
          <p:cNvSpPr txBox="1">
            <a:spLocks/>
          </p:cNvSpPr>
          <p:nvPr/>
        </p:nvSpPr>
        <p:spPr>
          <a:xfrm>
            <a:off x="5952672" y="1260618"/>
            <a:ext cx="2650696" cy="23448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A540CD6-CA7C-48F3-BC66-D5B4A6C2B430}"/>
              </a:ext>
            </a:extLst>
          </p:cNvPr>
          <p:cNvSpPr txBox="1">
            <a:spLocks/>
          </p:cNvSpPr>
          <p:nvPr/>
        </p:nvSpPr>
        <p:spPr>
          <a:xfrm>
            <a:off x="5962051" y="1550065"/>
            <a:ext cx="2726897" cy="72000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9AA139D7-9D77-48F8-9BE8-A48B5DA01767}"/>
              </a:ext>
            </a:extLst>
          </p:cNvPr>
          <p:cNvSpPr txBox="1">
            <a:spLocks/>
          </p:cNvSpPr>
          <p:nvPr/>
        </p:nvSpPr>
        <p:spPr>
          <a:xfrm>
            <a:off x="5950783" y="2589695"/>
            <a:ext cx="1762423" cy="274108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3 Name</a:t>
            </a:r>
          </a:p>
          <a:p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DAB6162F-99F3-40E5-ABC1-F935204CE0C8}"/>
              </a:ext>
            </a:extLst>
          </p:cNvPr>
          <p:cNvSpPr txBox="1">
            <a:spLocks/>
          </p:cNvSpPr>
          <p:nvPr/>
        </p:nvSpPr>
        <p:spPr>
          <a:xfrm>
            <a:off x="5952673" y="2824102"/>
            <a:ext cx="2059146" cy="1699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2BBD2DDD-890E-487B-8B9A-6B6CFF4EE60B}"/>
              </a:ext>
            </a:extLst>
          </p:cNvPr>
          <p:cNvSpPr txBox="1">
            <a:spLocks/>
          </p:cNvSpPr>
          <p:nvPr/>
        </p:nvSpPr>
        <p:spPr>
          <a:xfrm>
            <a:off x="5952673" y="3034496"/>
            <a:ext cx="2668235" cy="23448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1F1B3099-FC43-4488-8247-701F826510C2}"/>
              </a:ext>
            </a:extLst>
          </p:cNvPr>
          <p:cNvSpPr txBox="1">
            <a:spLocks/>
          </p:cNvSpPr>
          <p:nvPr/>
        </p:nvSpPr>
        <p:spPr>
          <a:xfrm>
            <a:off x="5952672" y="3366266"/>
            <a:ext cx="2563611" cy="9993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Lorem ipsum dolor sit amet, consectetur adipiscing elit. Proin condimentum tristique dui quis pretium. Etiam dignissim nibh nec velit suscipit, in malesuada nisi egestas. Nullam venenatis, arcu a ex ligula quis nibh, nec scelerisque risus. 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4593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9504" y="915322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03" y="2684301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8835" y="904699"/>
            <a:ext cx="1329353" cy="1357311"/>
          </a:xfrm>
        </p:spPr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78835" y="2660670"/>
            <a:ext cx="1329353" cy="1357311"/>
          </a:xfrm>
        </p:spPr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933" y="137075"/>
            <a:ext cx="2344667" cy="502194"/>
          </a:xfrm>
        </p:spPr>
        <p:txBody>
          <a:bodyPr/>
          <a:lstStyle/>
          <a:p>
            <a:r>
              <a:rPr lang="en-US" dirty="0"/>
              <a:t>SPEAKERS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651297" y="818508"/>
            <a:ext cx="2515836" cy="404362"/>
          </a:xfrm>
        </p:spPr>
        <p:txBody>
          <a:bodyPr/>
          <a:lstStyle/>
          <a:p>
            <a:r>
              <a:rPr lang="en-US" sz="1200" dirty="0"/>
              <a:t>Panelist 4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653186" y="1065228"/>
            <a:ext cx="1279096" cy="210394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653186" y="1275622"/>
            <a:ext cx="2650696" cy="234485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653185" y="1558221"/>
            <a:ext cx="2726897" cy="720007"/>
          </a:xfrm>
        </p:spPr>
        <p:txBody>
          <a:bodyPr/>
          <a:lstStyle/>
          <a:p>
            <a:pPr indent="-285750"/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Lorem ipsum dolor sit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amet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consectetur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adipiscing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Proin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condimentum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tristique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dui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pretium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Etiam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dignissim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suscipit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in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malesuada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nisi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egestas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Nullam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venenatis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arcu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a ex ligula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scelerisque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risus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1651297" y="2604699"/>
            <a:ext cx="1762423" cy="274108"/>
          </a:xfrm>
        </p:spPr>
        <p:txBody>
          <a:bodyPr/>
          <a:lstStyle/>
          <a:p>
            <a:r>
              <a:rPr lang="en-US" sz="1200" dirty="0"/>
              <a:t>Panelist 5 Name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653187" y="2839106"/>
            <a:ext cx="2059146" cy="169900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653187" y="3049500"/>
            <a:ext cx="2668235" cy="234484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1653186" y="3381270"/>
            <a:ext cx="2563611" cy="999336"/>
          </a:xfrm>
        </p:spPr>
        <p:txBody>
          <a:bodyPr/>
          <a:lstStyle/>
          <a:p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  <a:p>
            <a:endParaRPr lang="en-US" sz="900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49C165CB-AD30-F444-834C-CA2F10982885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790411-40C3-4B75-B80C-06AFC954CF72}"/>
              </a:ext>
            </a:extLst>
          </p:cNvPr>
          <p:cNvSpPr/>
          <p:nvPr/>
        </p:nvSpPr>
        <p:spPr>
          <a:xfrm>
            <a:off x="4588990" y="900318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3D324B-A9BF-424C-945E-18DA6F0313FD}"/>
              </a:ext>
            </a:extLst>
          </p:cNvPr>
          <p:cNvSpPr/>
          <p:nvPr/>
        </p:nvSpPr>
        <p:spPr>
          <a:xfrm>
            <a:off x="4588989" y="2669297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CF753800-E639-48DB-A6CF-C8AC4DB9BE65}"/>
              </a:ext>
            </a:extLst>
          </p:cNvPr>
          <p:cNvSpPr txBox="1">
            <a:spLocks/>
          </p:cNvSpPr>
          <p:nvPr/>
        </p:nvSpPr>
        <p:spPr>
          <a:xfrm>
            <a:off x="5950783" y="803504"/>
            <a:ext cx="2515836" cy="404362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6 Name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051DDEE5-6BE3-4D00-9C77-5562381B4142}"/>
              </a:ext>
            </a:extLst>
          </p:cNvPr>
          <p:cNvSpPr txBox="1">
            <a:spLocks/>
          </p:cNvSpPr>
          <p:nvPr/>
        </p:nvSpPr>
        <p:spPr>
          <a:xfrm>
            <a:off x="5952672" y="1050224"/>
            <a:ext cx="1279096" cy="21039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AA5A8FD9-5CE1-466F-80BF-AF8AE26B8018}"/>
              </a:ext>
            </a:extLst>
          </p:cNvPr>
          <p:cNvSpPr txBox="1">
            <a:spLocks/>
          </p:cNvSpPr>
          <p:nvPr/>
        </p:nvSpPr>
        <p:spPr>
          <a:xfrm>
            <a:off x="5952672" y="1260618"/>
            <a:ext cx="2650696" cy="23448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A540CD6-CA7C-48F3-BC66-D5B4A6C2B430}"/>
              </a:ext>
            </a:extLst>
          </p:cNvPr>
          <p:cNvSpPr txBox="1">
            <a:spLocks/>
          </p:cNvSpPr>
          <p:nvPr/>
        </p:nvSpPr>
        <p:spPr>
          <a:xfrm>
            <a:off x="5962051" y="1550065"/>
            <a:ext cx="2726897" cy="72000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9AA139D7-9D77-48F8-9BE8-A48B5DA01767}"/>
              </a:ext>
            </a:extLst>
          </p:cNvPr>
          <p:cNvSpPr txBox="1">
            <a:spLocks/>
          </p:cNvSpPr>
          <p:nvPr/>
        </p:nvSpPr>
        <p:spPr>
          <a:xfrm>
            <a:off x="5950783" y="2589695"/>
            <a:ext cx="1762423" cy="274108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7 Name</a:t>
            </a:r>
          </a:p>
          <a:p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DAB6162F-99F3-40E5-ABC1-F935204CE0C8}"/>
              </a:ext>
            </a:extLst>
          </p:cNvPr>
          <p:cNvSpPr txBox="1">
            <a:spLocks/>
          </p:cNvSpPr>
          <p:nvPr/>
        </p:nvSpPr>
        <p:spPr>
          <a:xfrm>
            <a:off x="5952673" y="2824102"/>
            <a:ext cx="2059146" cy="1699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2BBD2DDD-890E-487B-8B9A-6B6CFF4EE60B}"/>
              </a:ext>
            </a:extLst>
          </p:cNvPr>
          <p:cNvSpPr txBox="1">
            <a:spLocks/>
          </p:cNvSpPr>
          <p:nvPr/>
        </p:nvSpPr>
        <p:spPr>
          <a:xfrm>
            <a:off x="5952673" y="3034496"/>
            <a:ext cx="2668235" cy="23448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1F1B3099-FC43-4488-8247-701F826510C2}"/>
              </a:ext>
            </a:extLst>
          </p:cNvPr>
          <p:cNvSpPr txBox="1">
            <a:spLocks/>
          </p:cNvSpPr>
          <p:nvPr/>
        </p:nvSpPr>
        <p:spPr>
          <a:xfrm>
            <a:off x="5952672" y="3366266"/>
            <a:ext cx="2563611" cy="9993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Lorem ipsum dolor sit amet, consectetur adipiscing elit. Proin condimentum tristique dui quis pretium. Etiam dignissim nibh nec velit suscipit, in malesuada nisi egestas. Nullam venenatis, arcu a ex ligula quis nibh, nec scelerisque risus. 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3679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78181B2-F554-2547-B79D-438DE213EED6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94310" indent="-194310"/>
            <a:r>
              <a:rPr lang="en-US" dirty="0"/>
              <a:t>Topic: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194310" indent="-194310"/>
            <a:r>
              <a:rPr lang="en-US" dirty="0"/>
              <a:t>Topic: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194310" indent="-194310"/>
            <a:r>
              <a:rPr lang="en-US" dirty="0"/>
              <a:t>Topic: </a:t>
            </a:r>
          </a:p>
          <a:p>
            <a:pPr marL="548640" lvl="1"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32909564-B04A-2948-AF6E-FCACC909C196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4800320" cy="259873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1097280" lvl="1">
              <a:lnSpc>
                <a:spcPct val="150000"/>
              </a:lnSpc>
              <a:spcAft>
                <a:spcPts val="300"/>
              </a:spcAft>
              <a:buSzPct val="80000"/>
              <a:buFont typeface=".HelveticaNeueDeskInterface-Regular" charset="-120"/>
              <a:buChar char="–"/>
            </a:pP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Sed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ut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perspiciatis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unde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omnis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iste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natus</a:t>
            </a:r>
            <a:endParaRPr lang="en-US" i="1" dirty="0">
              <a:latin typeface="Helvetica Light Oblique" charset="0"/>
              <a:ea typeface="Helvetica Light Oblique" charset="0"/>
              <a:cs typeface="Helvetica Light Oblique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Type equation here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4F1CC37-9BB1-0C42-B2C1-02D328170F2F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8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6836326" y="1074498"/>
            <a:ext cx="2144389" cy="2079470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</a:t>
            </a:r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86120" y="2153206"/>
            <a:ext cx="903559" cy="2784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73B532"/>
                </a:solidFill>
                <a:latin typeface="Helvetica Light" charset="0"/>
                <a:ea typeface="Helvetica Light" charset="0"/>
                <a:cs typeface="Helvetica Light" charset="0"/>
              </a:rPr>
              <a:t>VS.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F6995F9-AEFA-8C49-9A10-D418F906D3C1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0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859_DCI21_MasterSpeakerSlideTemplate" id="{5BEB858E-C9E8-2243-8DB1-9E97D2833FF5}" vid="{FA8F6EBC-CEEC-CF44-B992-C9DBF1711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18" ma:contentTypeDescription="Create a new document." ma:contentTypeScope="" ma:versionID="afaa19e90f0f3c25fafd30fe36e4bff4">
  <xsd:schema xmlns:xsd="http://www.w3.org/2001/XMLSchema" xmlns:xs="http://www.w3.org/2001/XMLSchema" xmlns:p="http://schemas.microsoft.com/office/2006/metadata/properties" xmlns:ns2="37d6ae1e-a5d4-4376-8c23-48f7f805d9ba" xmlns:ns3="a1d9dcf0-ea05-4c60-9dfc-1593bab61ef8" targetNamespace="http://schemas.microsoft.com/office/2006/metadata/properties" ma:root="true" ma:fieldsID="7778bb63e38d73d9eb1b3b8122e99208" ns2:_="" ns3:_="">
    <xsd:import namespace="37d6ae1e-a5d4-4376-8c23-48f7f805d9ba"/>
    <xsd:import namespace="a1d9dcf0-ea05-4c60-9dfc-1593bab61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79e771-7291-402a-beea-689b2401b7d7}" ma:internalName="TaxCatchAll" ma:showField="CatchAllData" ma:web="a1d9dcf0-ea05-4c60-9dfc-1593bab61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d9dcf0-ea05-4c60-9dfc-1593bab61ef8" xsi:nil="true"/>
    <lcf76f155ced4ddcb4097134ff3c332f xmlns="37d6ae1e-a5d4-4376-8c23-48f7f805d9b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CC8A7B-D05E-459D-B4DC-342752489FDB}"/>
</file>

<file path=customXml/itemProps2.xml><?xml version="1.0" encoding="utf-8"?>
<ds:datastoreItem xmlns:ds="http://schemas.openxmlformats.org/officeDocument/2006/customXml" ds:itemID="{1A7A5B29-2263-4700-BA5A-E47A9FDDACE2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8c77a3e-e268-4342-b1bd-b4bf1ad54e98"/>
    <ds:schemaRef ds:uri="faf55f26-7e59-4b5b-bc0a-eecc0d9de0c2"/>
    <ds:schemaRef ds:uri="http://schemas.microsoft.com/office/2006/metadata/properties"/>
    <ds:schemaRef ds:uri="http://purl.org/dc/dcmitype/"/>
    <ds:schemaRef ds:uri="b5738236-0a6b-4791-b3fd-b84fdd2d1f5c"/>
    <ds:schemaRef ds:uri="98c86002-dda5-42ac-9576-afbca21d548e"/>
  </ds:schemaRefs>
</ds:datastoreItem>
</file>

<file path=customXml/itemProps3.xml><?xml version="1.0" encoding="utf-8"?>
<ds:datastoreItem xmlns:ds="http://schemas.openxmlformats.org/officeDocument/2006/customXml" ds:itemID="{55F7911A-B5DB-416E-A235-04FE3C3DD0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17859_DCI21_MasterSpeakerSlideTemplate</Template>
  <TotalTime>259</TotalTime>
  <Words>963</Words>
  <Application>Microsoft Office PowerPoint</Application>
  <PresentationFormat>On-screen Show (16:9)</PresentationFormat>
  <Paragraphs>117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.HelveticaNeueDeskInterface-Regular</vt:lpstr>
      <vt:lpstr>Arial</vt:lpstr>
      <vt:lpstr>Avenir Next Demi Bold</vt:lpstr>
      <vt:lpstr>Calibri</vt:lpstr>
      <vt:lpstr>Courier New</vt:lpstr>
      <vt:lpstr>Helvetica</vt:lpstr>
      <vt:lpstr>Helvetica Light</vt:lpstr>
      <vt:lpstr>Helvetica Light Oblique</vt:lpstr>
      <vt:lpstr>Helvetica Oblique</vt:lpstr>
      <vt:lpstr>Rockwell</vt:lpstr>
      <vt:lpstr>Wingdings</vt:lpstr>
      <vt:lpstr>Office Theme</vt:lpstr>
      <vt:lpstr>Welcome to </vt:lpstr>
      <vt:lpstr>YOUR SESSION TITLE</vt:lpstr>
      <vt:lpstr>SPEAKERS </vt:lpstr>
      <vt:lpstr>SPEAKERS </vt:lpstr>
      <vt:lpstr>SPEAKERS </vt:lpstr>
      <vt:lpstr>TITLE</vt:lpstr>
      <vt:lpstr>TITLE</vt:lpstr>
      <vt:lpstr>TITLE</vt:lpstr>
      <vt:lpstr>TITLE</vt:lpstr>
      <vt:lpstr>TITLE</vt:lpstr>
      <vt:lpstr>MORE INFORMATION</vt:lpstr>
      <vt:lpstr>PowerPoint Presentation</vt:lpstr>
    </vt:vector>
  </TitlesOfParts>
  <Company>UBM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Hurley, Edward</dc:creator>
  <cp:lastModifiedBy>Moore, Barbara</cp:lastModifiedBy>
  <cp:revision>10</cp:revision>
  <dcterms:created xsi:type="dcterms:W3CDTF">2021-04-27T14:24:42Z</dcterms:created>
  <dcterms:modified xsi:type="dcterms:W3CDTF">2023-01-04T01:51:43Z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0x0101000BF616BBF2316344B190A9EB82051D71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2022-06-10T18:55:06Z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2078aa25-912b-4b50-9111-c36d370aa51e</vt:lpwstr>
  </property>
  <property fmtid="{D5CDD505-2E9C-101B-9397-08002B2CF9AE}" pid="9" name="MSIP_Label_2bbab825-a111-45e4-86a1-18cee0005896_ContentBits">
    <vt:lpwstr>2</vt:lpwstr>
  </property>
</Properties>
</file>